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23" r:id="rId43"/>
    <p:sldId id="328" r:id="rId44"/>
    <p:sldId id="327" r:id="rId45"/>
    <p:sldId id="302" r:id="rId46"/>
    <p:sldId id="308" r:id="rId47"/>
    <p:sldId id="266" r:id="rId48"/>
    <p:sldId id="312" r:id="rId49"/>
    <p:sldId id="317" r:id="rId50"/>
    <p:sldId id="313" r:id="rId51"/>
    <p:sldId id="315" r:id="rId52"/>
    <p:sldId id="316" r:id="rId53"/>
    <p:sldId id="268" r:id="rId54"/>
    <p:sldId id="314" r:id="rId55"/>
    <p:sldId id="324" r:id="rId56"/>
    <p:sldId id="304" r:id="rId57"/>
    <p:sldId id="305" r:id="rId58"/>
    <p:sldId id="269" r:id="rId59"/>
    <p:sldId id="310" r:id="rId60"/>
    <p:sldId id="311" r:id="rId61"/>
    <p:sldId id="325" r:id="rId62"/>
    <p:sldId id="321" r:id="rId63"/>
    <p:sldId id="279" r:id="rId64"/>
    <p:sldId id="28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>
        <p:scale>
          <a:sx n="72" d="100"/>
          <a:sy n="72" d="100"/>
        </p:scale>
        <p:origin x="1536" y="10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r>
              <a:rPr lang="en-US" dirty="0"/>
              <a:t>Reference 3</a:t>
            </a:r>
          </a:p>
          <a:p>
            <a:r>
              <a:rPr lang="en-US" dirty="0"/>
              <a:t>Reference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1143</TotalTime>
  <Words>1840</Words>
  <Application>Microsoft Macintosh PowerPoint</Application>
  <PresentationFormat>Widescreen</PresentationFormat>
  <Paragraphs>480</Paragraphs>
  <Slides>64</Slides>
  <Notes>58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Part IV</vt:lpstr>
      <vt:lpstr>Docker Containers</vt:lpstr>
      <vt:lpstr>Run Docker Containers</vt:lpstr>
      <vt:lpstr>Docker Containers</vt:lpstr>
      <vt:lpstr>PowerPoint Presentation</vt:lpstr>
      <vt:lpstr>Create &amp; Run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Part V</vt:lpstr>
      <vt:lpstr>Share Docker Images</vt:lpstr>
      <vt:lpstr>PowerPoint Presentation</vt:lpstr>
      <vt:lpstr>Cleaning Up</vt:lpstr>
      <vt:lpstr>PowerPoint Presentation</vt:lpstr>
      <vt:lpstr>Docker Compose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94</cp:revision>
  <dcterms:created xsi:type="dcterms:W3CDTF">2020-02-11T00:22:44Z</dcterms:created>
  <dcterms:modified xsi:type="dcterms:W3CDTF">2020-03-10T22:40:08Z</dcterms:modified>
</cp:coreProperties>
</file>